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15119350" cy="213836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DDD741-E49D-4897-A6A4-CCF50C95F8D7}" v="2" dt="2026-03-03T12:22:02.9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327"/>
  </p:normalViewPr>
  <p:slideViewPr>
    <p:cSldViewPr snapToGrid="0">
      <p:cViewPr varScale="1">
        <p:scale>
          <a:sx n="50" d="100"/>
          <a:sy n="50" d="100"/>
        </p:scale>
        <p:origin x="172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iva Buivydienė" userId="e0b514ab-8abf-468a-95f3-7df57b7c5cc0" providerId="ADAL" clId="{E8A2AA6C-39C8-4ADC-854F-C44760A04ECC}"/>
    <pc:docChg chg="custSel modSld">
      <pc:chgData name="Vaiva Buivydienė" userId="e0b514ab-8abf-468a-95f3-7df57b7c5cc0" providerId="ADAL" clId="{E8A2AA6C-39C8-4ADC-854F-C44760A04ECC}" dt="2026-03-03T12:22:24.034" v="149" actId="20577"/>
      <pc:docMkLst>
        <pc:docMk/>
      </pc:docMkLst>
      <pc:sldChg chg="modSp mod">
        <pc:chgData name="Vaiva Buivydienė" userId="e0b514ab-8abf-468a-95f3-7df57b7c5cc0" providerId="ADAL" clId="{E8A2AA6C-39C8-4ADC-854F-C44760A04ECC}" dt="2026-03-03T12:22:24.034" v="149" actId="20577"/>
        <pc:sldMkLst>
          <pc:docMk/>
          <pc:sldMk cId="2756451192" sldId="256"/>
        </pc:sldMkLst>
        <pc:spChg chg="mod">
          <ac:chgData name="Vaiva Buivydienė" userId="e0b514ab-8abf-468a-95f3-7df57b7c5cc0" providerId="ADAL" clId="{E8A2AA6C-39C8-4ADC-854F-C44760A04ECC}" dt="2026-03-03T12:21:25.740" v="107" actId="20577"/>
          <ac:spMkLst>
            <pc:docMk/>
            <pc:sldMk cId="2756451192" sldId="256"/>
            <ac:spMk id="2" creationId="{4FA63088-4CE4-3EE4-25EE-232252FDFDD3}"/>
          </ac:spMkLst>
        </pc:spChg>
        <pc:spChg chg="mod">
          <ac:chgData name="Vaiva Buivydienė" userId="e0b514ab-8abf-468a-95f3-7df57b7c5cc0" providerId="ADAL" clId="{E8A2AA6C-39C8-4ADC-854F-C44760A04ECC}" dt="2026-03-03T12:22:24.034" v="149" actId="20577"/>
          <ac:spMkLst>
            <pc:docMk/>
            <pc:sldMk cId="2756451192" sldId="256"/>
            <ac:spMk id="5" creationId="{B9EF3CF7-D92D-4DFE-71E8-9096AE61804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3499590"/>
            <a:ext cx="12851448" cy="7444669"/>
          </a:xfrm>
        </p:spPr>
        <p:txBody>
          <a:bodyPr anchor="b"/>
          <a:lstStyle>
            <a:lvl1pPr algn="ctr">
              <a:defRPr sz="992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11231355"/>
            <a:ext cx="11339513" cy="5162758"/>
          </a:xfrm>
        </p:spPr>
        <p:txBody>
          <a:bodyPr/>
          <a:lstStyle>
            <a:lvl1pPr marL="0" indent="0" algn="ctr">
              <a:buNone/>
              <a:defRPr sz="3968"/>
            </a:lvl1pPr>
            <a:lvl2pPr marL="755980" indent="0" algn="ctr">
              <a:buNone/>
              <a:defRPr sz="3307"/>
            </a:lvl2pPr>
            <a:lvl3pPr marL="1511960" indent="0" algn="ctr">
              <a:buNone/>
              <a:defRPr sz="2976"/>
            </a:lvl3pPr>
            <a:lvl4pPr marL="2267941" indent="0" algn="ctr">
              <a:buNone/>
              <a:defRPr sz="2646"/>
            </a:lvl4pPr>
            <a:lvl5pPr marL="3023921" indent="0" algn="ctr">
              <a:buNone/>
              <a:defRPr sz="2646"/>
            </a:lvl5pPr>
            <a:lvl6pPr marL="3779901" indent="0" algn="ctr">
              <a:buNone/>
              <a:defRPr sz="2646"/>
            </a:lvl6pPr>
            <a:lvl7pPr marL="4535881" indent="0" algn="ctr">
              <a:buNone/>
              <a:defRPr sz="2646"/>
            </a:lvl7pPr>
            <a:lvl8pPr marL="5291861" indent="0" algn="ctr">
              <a:buNone/>
              <a:defRPr sz="2646"/>
            </a:lvl8pPr>
            <a:lvl9pPr marL="6047842" indent="0" algn="ctr">
              <a:buNone/>
              <a:defRPr sz="2646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E75EB-9755-B447-90DE-14CD0F089F5F}" type="datetimeFigureOut">
              <a:rPr lang="en-LT" smtClean="0"/>
              <a:t>03/03/2026</a:t>
            </a:fld>
            <a:endParaRPr lang="en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FAAC3-7C66-D545-AD1D-D3C7CB598302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4029090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E75EB-9755-B447-90DE-14CD0F089F5F}" type="datetimeFigureOut">
              <a:rPr lang="en-LT" smtClean="0"/>
              <a:t>03/03/2026</a:t>
            </a:fld>
            <a:endParaRPr lang="en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FAAC3-7C66-D545-AD1D-D3C7CB598302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2844613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1138480"/>
            <a:ext cx="3260110" cy="18121634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1138480"/>
            <a:ext cx="9591338" cy="1812163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E75EB-9755-B447-90DE-14CD0F089F5F}" type="datetimeFigureOut">
              <a:rPr lang="en-LT" smtClean="0"/>
              <a:t>03/03/2026</a:t>
            </a:fld>
            <a:endParaRPr lang="en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FAAC3-7C66-D545-AD1D-D3C7CB598302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2706311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E75EB-9755-B447-90DE-14CD0F089F5F}" type="datetimeFigureOut">
              <a:rPr lang="en-LT" smtClean="0"/>
              <a:t>03/03/2026</a:t>
            </a:fld>
            <a:endParaRPr lang="en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FAAC3-7C66-D545-AD1D-D3C7CB598302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3171132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5331063"/>
            <a:ext cx="13040439" cy="8894992"/>
          </a:xfrm>
        </p:spPr>
        <p:txBody>
          <a:bodyPr anchor="b"/>
          <a:lstStyle>
            <a:lvl1pPr>
              <a:defRPr sz="992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14310205"/>
            <a:ext cx="13040439" cy="4677666"/>
          </a:xfrm>
        </p:spPr>
        <p:txBody>
          <a:bodyPr/>
          <a:lstStyle>
            <a:lvl1pPr marL="0" indent="0">
              <a:buNone/>
              <a:defRPr sz="3968">
                <a:solidFill>
                  <a:schemeClr val="tx1"/>
                </a:solidFill>
              </a:defRPr>
            </a:lvl1pPr>
            <a:lvl2pPr marL="755980" indent="0">
              <a:buNone/>
              <a:defRPr sz="3307">
                <a:solidFill>
                  <a:schemeClr val="tx1">
                    <a:tint val="75000"/>
                  </a:schemeClr>
                </a:solidFill>
              </a:defRPr>
            </a:lvl2pPr>
            <a:lvl3pPr marL="1511960" indent="0">
              <a:buNone/>
              <a:defRPr sz="2976">
                <a:solidFill>
                  <a:schemeClr val="tx1">
                    <a:tint val="75000"/>
                  </a:schemeClr>
                </a:solidFill>
              </a:defRPr>
            </a:lvl3pPr>
            <a:lvl4pPr marL="226794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4pPr>
            <a:lvl5pPr marL="302392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5pPr>
            <a:lvl6pPr marL="377990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6pPr>
            <a:lvl7pPr marL="453588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7pPr>
            <a:lvl8pPr marL="529186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8pPr>
            <a:lvl9pPr marL="6047842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E75EB-9755-B447-90DE-14CD0F089F5F}" type="datetimeFigureOut">
              <a:rPr lang="en-LT" smtClean="0"/>
              <a:t>03/03/2026</a:t>
            </a:fld>
            <a:endParaRPr lang="en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FAAC3-7C66-D545-AD1D-D3C7CB598302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3410696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5692400"/>
            <a:ext cx="6425724" cy="1356771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5692400"/>
            <a:ext cx="6425724" cy="1356771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E75EB-9755-B447-90DE-14CD0F089F5F}" type="datetimeFigureOut">
              <a:rPr lang="en-LT" smtClean="0"/>
              <a:t>03/03/2026</a:t>
            </a:fld>
            <a:endParaRPr lang="en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FAAC3-7C66-D545-AD1D-D3C7CB598302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068485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1138485"/>
            <a:ext cx="13040439" cy="413317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5241960"/>
            <a:ext cx="6396193" cy="2569003"/>
          </a:xfrm>
        </p:spPr>
        <p:txBody>
          <a:bodyPr anchor="b"/>
          <a:lstStyle>
            <a:lvl1pPr marL="0" indent="0">
              <a:buNone/>
              <a:defRPr sz="3968" b="1"/>
            </a:lvl1pPr>
            <a:lvl2pPr marL="755980" indent="0">
              <a:buNone/>
              <a:defRPr sz="3307" b="1"/>
            </a:lvl2pPr>
            <a:lvl3pPr marL="1511960" indent="0">
              <a:buNone/>
              <a:defRPr sz="2976" b="1"/>
            </a:lvl3pPr>
            <a:lvl4pPr marL="2267941" indent="0">
              <a:buNone/>
              <a:defRPr sz="2646" b="1"/>
            </a:lvl4pPr>
            <a:lvl5pPr marL="3023921" indent="0">
              <a:buNone/>
              <a:defRPr sz="2646" b="1"/>
            </a:lvl5pPr>
            <a:lvl6pPr marL="3779901" indent="0">
              <a:buNone/>
              <a:defRPr sz="2646" b="1"/>
            </a:lvl6pPr>
            <a:lvl7pPr marL="4535881" indent="0">
              <a:buNone/>
              <a:defRPr sz="2646" b="1"/>
            </a:lvl7pPr>
            <a:lvl8pPr marL="5291861" indent="0">
              <a:buNone/>
              <a:defRPr sz="2646" b="1"/>
            </a:lvl8pPr>
            <a:lvl9pPr marL="6047842" indent="0">
              <a:buNone/>
              <a:defRPr sz="2646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7810963"/>
            <a:ext cx="6396193" cy="114887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5241960"/>
            <a:ext cx="6427693" cy="2569003"/>
          </a:xfrm>
        </p:spPr>
        <p:txBody>
          <a:bodyPr anchor="b"/>
          <a:lstStyle>
            <a:lvl1pPr marL="0" indent="0">
              <a:buNone/>
              <a:defRPr sz="3968" b="1"/>
            </a:lvl1pPr>
            <a:lvl2pPr marL="755980" indent="0">
              <a:buNone/>
              <a:defRPr sz="3307" b="1"/>
            </a:lvl2pPr>
            <a:lvl3pPr marL="1511960" indent="0">
              <a:buNone/>
              <a:defRPr sz="2976" b="1"/>
            </a:lvl3pPr>
            <a:lvl4pPr marL="2267941" indent="0">
              <a:buNone/>
              <a:defRPr sz="2646" b="1"/>
            </a:lvl4pPr>
            <a:lvl5pPr marL="3023921" indent="0">
              <a:buNone/>
              <a:defRPr sz="2646" b="1"/>
            </a:lvl5pPr>
            <a:lvl6pPr marL="3779901" indent="0">
              <a:buNone/>
              <a:defRPr sz="2646" b="1"/>
            </a:lvl6pPr>
            <a:lvl7pPr marL="4535881" indent="0">
              <a:buNone/>
              <a:defRPr sz="2646" b="1"/>
            </a:lvl7pPr>
            <a:lvl8pPr marL="5291861" indent="0">
              <a:buNone/>
              <a:defRPr sz="2646" b="1"/>
            </a:lvl8pPr>
            <a:lvl9pPr marL="6047842" indent="0">
              <a:buNone/>
              <a:defRPr sz="2646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7810963"/>
            <a:ext cx="6427693" cy="114887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E75EB-9755-B447-90DE-14CD0F089F5F}" type="datetimeFigureOut">
              <a:rPr lang="en-LT" smtClean="0"/>
              <a:t>03/03/2026</a:t>
            </a:fld>
            <a:endParaRPr lang="en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FAAC3-7C66-D545-AD1D-D3C7CB598302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2694317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E75EB-9755-B447-90DE-14CD0F089F5F}" type="datetimeFigureOut">
              <a:rPr lang="en-LT" smtClean="0"/>
              <a:t>03/03/2026</a:t>
            </a:fld>
            <a:endParaRPr lang="en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FAAC3-7C66-D545-AD1D-D3C7CB598302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3927191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E75EB-9755-B447-90DE-14CD0F089F5F}" type="datetimeFigureOut">
              <a:rPr lang="en-LT" smtClean="0"/>
              <a:t>03/03/2026</a:t>
            </a:fld>
            <a:endParaRPr lang="en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FAAC3-7C66-D545-AD1D-D3C7CB598302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53797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1425575"/>
            <a:ext cx="4876384" cy="4989513"/>
          </a:xfrm>
        </p:spPr>
        <p:txBody>
          <a:bodyPr anchor="b"/>
          <a:lstStyle>
            <a:lvl1pPr>
              <a:defRPr sz="529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3078850"/>
            <a:ext cx="7654171" cy="15196234"/>
          </a:xfrm>
        </p:spPr>
        <p:txBody>
          <a:bodyPr/>
          <a:lstStyle>
            <a:lvl1pPr>
              <a:defRPr sz="5291"/>
            </a:lvl1pPr>
            <a:lvl2pPr>
              <a:defRPr sz="4630"/>
            </a:lvl2pPr>
            <a:lvl3pPr>
              <a:defRPr sz="3968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6415088"/>
            <a:ext cx="4876384" cy="11884743"/>
          </a:xfrm>
        </p:spPr>
        <p:txBody>
          <a:bodyPr/>
          <a:lstStyle>
            <a:lvl1pPr marL="0" indent="0">
              <a:buNone/>
              <a:defRPr sz="2646"/>
            </a:lvl1pPr>
            <a:lvl2pPr marL="755980" indent="0">
              <a:buNone/>
              <a:defRPr sz="2315"/>
            </a:lvl2pPr>
            <a:lvl3pPr marL="1511960" indent="0">
              <a:buNone/>
              <a:defRPr sz="1984"/>
            </a:lvl3pPr>
            <a:lvl4pPr marL="2267941" indent="0">
              <a:buNone/>
              <a:defRPr sz="1654"/>
            </a:lvl4pPr>
            <a:lvl5pPr marL="3023921" indent="0">
              <a:buNone/>
              <a:defRPr sz="1654"/>
            </a:lvl5pPr>
            <a:lvl6pPr marL="3779901" indent="0">
              <a:buNone/>
              <a:defRPr sz="1654"/>
            </a:lvl6pPr>
            <a:lvl7pPr marL="4535881" indent="0">
              <a:buNone/>
              <a:defRPr sz="1654"/>
            </a:lvl7pPr>
            <a:lvl8pPr marL="5291861" indent="0">
              <a:buNone/>
              <a:defRPr sz="1654"/>
            </a:lvl8pPr>
            <a:lvl9pPr marL="6047842" indent="0">
              <a:buNone/>
              <a:defRPr sz="1654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E75EB-9755-B447-90DE-14CD0F089F5F}" type="datetimeFigureOut">
              <a:rPr lang="en-LT" smtClean="0"/>
              <a:t>03/03/2026</a:t>
            </a:fld>
            <a:endParaRPr lang="en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FAAC3-7C66-D545-AD1D-D3C7CB598302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2238969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1425575"/>
            <a:ext cx="4876384" cy="4989513"/>
          </a:xfrm>
        </p:spPr>
        <p:txBody>
          <a:bodyPr anchor="b"/>
          <a:lstStyle>
            <a:lvl1pPr>
              <a:defRPr sz="529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3078850"/>
            <a:ext cx="7654171" cy="15196234"/>
          </a:xfrm>
        </p:spPr>
        <p:txBody>
          <a:bodyPr anchor="t"/>
          <a:lstStyle>
            <a:lvl1pPr marL="0" indent="0">
              <a:buNone/>
              <a:defRPr sz="5291"/>
            </a:lvl1pPr>
            <a:lvl2pPr marL="755980" indent="0">
              <a:buNone/>
              <a:defRPr sz="4630"/>
            </a:lvl2pPr>
            <a:lvl3pPr marL="1511960" indent="0">
              <a:buNone/>
              <a:defRPr sz="3968"/>
            </a:lvl3pPr>
            <a:lvl4pPr marL="2267941" indent="0">
              <a:buNone/>
              <a:defRPr sz="3307"/>
            </a:lvl4pPr>
            <a:lvl5pPr marL="3023921" indent="0">
              <a:buNone/>
              <a:defRPr sz="3307"/>
            </a:lvl5pPr>
            <a:lvl6pPr marL="3779901" indent="0">
              <a:buNone/>
              <a:defRPr sz="3307"/>
            </a:lvl6pPr>
            <a:lvl7pPr marL="4535881" indent="0">
              <a:buNone/>
              <a:defRPr sz="3307"/>
            </a:lvl7pPr>
            <a:lvl8pPr marL="5291861" indent="0">
              <a:buNone/>
              <a:defRPr sz="3307"/>
            </a:lvl8pPr>
            <a:lvl9pPr marL="6047842" indent="0">
              <a:buNone/>
              <a:defRPr sz="3307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6415088"/>
            <a:ext cx="4876384" cy="11884743"/>
          </a:xfrm>
        </p:spPr>
        <p:txBody>
          <a:bodyPr/>
          <a:lstStyle>
            <a:lvl1pPr marL="0" indent="0">
              <a:buNone/>
              <a:defRPr sz="2646"/>
            </a:lvl1pPr>
            <a:lvl2pPr marL="755980" indent="0">
              <a:buNone/>
              <a:defRPr sz="2315"/>
            </a:lvl2pPr>
            <a:lvl3pPr marL="1511960" indent="0">
              <a:buNone/>
              <a:defRPr sz="1984"/>
            </a:lvl3pPr>
            <a:lvl4pPr marL="2267941" indent="0">
              <a:buNone/>
              <a:defRPr sz="1654"/>
            </a:lvl4pPr>
            <a:lvl5pPr marL="3023921" indent="0">
              <a:buNone/>
              <a:defRPr sz="1654"/>
            </a:lvl5pPr>
            <a:lvl6pPr marL="3779901" indent="0">
              <a:buNone/>
              <a:defRPr sz="1654"/>
            </a:lvl6pPr>
            <a:lvl7pPr marL="4535881" indent="0">
              <a:buNone/>
              <a:defRPr sz="1654"/>
            </a:lvl7pPr>
            <a:lvl8pPr marL="5291861" indent="0">
              <a:buNone/>
              <a:defRPr sz="1654"/>
            </a:lvl8pPr>
            <a:lvl9pPr marL="6047842" indent="0">
              <a:buNone/>
              <a:defRPr sz="1654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E75EB-9755-B447-90DE-14CD0F089F5F}" type="datetimeFigureOut">
              <a:rPr lang="en-LT" smtClean="0"/>
              <a:t>03/03/2026</a:t>
            </a:fld>
            <a:endParaRPr lang="en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FAAC3-7C66-D545-AD1D-D3C7CB598302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686165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1138485"/>
            <a:ext cx="13040439" cy="41331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5692400"/>
            <a:ext cx="13040439" cy="13567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19819457"/>
            <a:ext cx="3401854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E75EB-9755-B447-90DE-14CD0F089F5F}" type="datetimeFigureOut">
              <a:rPr lang="en-LT" smtClean="0"/>
              <a:t>03/03/2026</a:t>
            </a:fld>
            <a:endParaRPr lang="en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19819457"/>
            <a:ext cx="5102781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19819457"/>
            <a:ext cx="3401854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FAAC3-7C66-D545-AD1D-D3C7CB598302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3209265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511960" rtl="0" eaLnBrk="1" latinLnBrk="0" hangingPunct="1">
        <a:lnSpc>
          <a:spcPct val="90000"/>
        </a:lnSpc>
        <a:spcBef>
          <a:spcPct val="0"/>
        </a:spcBef>
        <a:buNone/>
        <a:defRPr sz="72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990" indent="-377990" algn="l" defTabSz="1511960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4630" kern="1200">
          <a:solidFill>
            <a:schemeClr val="tx1"/>
          </a:solidFill>
          <a:latin typeface="+mn-lt"/>
          <a:ea typeface="+mn-ea"/>
          <a:cs typeface="+mn-cs"/>
        </a:defRPr>
      </a:lvl1pPr>
      <a:lvl2pPr marL="1133970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2pPr>
      <a:lvl3pPr marL="188995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64593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4pPr>
      <a:lvl5pPr marL="340191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5pPr>
      <a:lvl6pPr marL="415789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6pPr>
      <a:lvl7pPr marL="491387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7pPr>
      <a:lvl8pPr marL="5669852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8pPr>
      <a:lvl9pPr marL="6425832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1pPr>
      <a:lvl2pPr marL="755980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2pPr>
      <a:lvl3pPr marL="1511960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3pPr>
      <a:lvl4pPr marL="226794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4pPr>
      <a:lvl5pPr marL="302392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5pPr>
      <a:lvl6pPr marL="377990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6pPr>
      <a:lvl7pPr marL="453588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7pPr>
      <a:lvl8pPr marL="529186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8pPr>
      <a:lvl9pPr marL="6047842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875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63088-4CE4-3EE4-25EE-232252FDFD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9919" y="3758947"/>
            <a:ext cx="12851448" cy="1264231"/>
          </a:xfrm>
        </p:spPr>
        <p:txBody>
          <a:bodyPr>
            <a:normAutofit/>
          </a:bodyPr>
          <a:lstStyle/>
          <a:p>
            <a:pPr algn="l"/>
            <a:r>
              <a:rPr lang="lt-LT" sz="8000" dirty="0">
                <a:effectLst/>
                <a:latin typeface="Rando Regular" panose="020B00030402020000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PAVADINIMAS </a:t>
            </a:r>
            <a:endParaRPr lang="en-LT" sz="8000" dirty="0">
              <a:latin typeface="Rando Regular" panose="020B0003040202000003" pitchFamily="34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70FACB-D6BB-2AE0-E6CB-F2634302CA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9919" y="1569636"/>
            <a:ext cx="4258633" cy="9528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9EF3CF7-D92D-4DFE-71E8-9096AE618047}"/>
              </a:ext>
            </a:extLst>
          </p:cNvPr>
          <p:cNvSpPr txBox="1"/>
          <p:nvPr/>
        </p:nvSpPr>
        <p:spPr>
          <a:xfrm>
            <a:off x="1889919" y="5377954"/>
            <a:ext cx="6425724" cy="3427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t-LT" sz="3600" b="1" dirty="0">
                <a:effectLst/>
                <a:latin typeface="Space Grotesk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Studento Vardas, Pavardė</a:t>
            </a:r>
            <a:endParaRPr lang="en-LT" sz="3600" b="1" dirty="0">
              <a:effectLst/>
              <a:latin typeface="Space Grotesk Light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t-LT" sz="3600" dirty="0">
                <a:effectLst/>
                <a:latin typeface="Space Grotesk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Studijų kryptis, katedra</a:t>
            </a:r>
            <a:endParaRPr lang="en-LT" sz="3600" dirty="0">
              <a:effectLst/>
              <a:latin typeface="Space Grotesk Light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t-LT" sz="3600" i="1" dirty="0">
                <a:effectLst/>
                <a:latin typeface="Space Grotesk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Jūsų </a:t>
            </a:r>
            <a:r>
              <a:rPr lang="lt-LT" sz="3600" i="1" dirty="0" err="1">
                <a:effectLst/>
                <a:latin typeface="Space Grotesk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universtitetinis</a:t>
            </a:r>
            <a:r>
              <a:rPr lang="lt-LT" sz="3600" i="1" dirty="0">
                <a:effectLst/>
                <a:latin typeface="Space Grotesk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3600" i="1" dirty="0" err="1">
                <a:effectLst/>
                <a:latin typeface="Space Grotesk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el.p</a:t>
            </a:r>
            <a:r>
              <a:rPr lang="lt-LT" sz="3600" i="1" dirty="0">
                <a:effectLst/>
                <a:latin typeface="Space Grotesk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lt-LT" sz="3600" i="1">
                <a:effectLst/>
                <a:latin typeface="Space Grotesk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adresas</a:t>
            </a:r>
            <a:endParaRPr lang="lt-LT" sz="3600" i="1" dirty="0">
              <a:effectLst/>
              <a:latin typeface="Space Grotesk Light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LT" sz="3600" dirty="0">
              <a:effectLst/>
              <a:latin typeface="Space Grotesk Light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LT" sz="3600" dirty="0">
              <a:latin typeface="Space Grotesk Light" pitchFamily="2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FAF09F-01FC-8199-BA17-905A18C89E65}"/>
              </a:ext>
            </a:extLst>
          </p:cNvPr>
          <p:cNvSpPr txBox="1"/>
          <p:nvPr/>
        </p:nvSpPr>
        <p:spPr>
          <a:xfrm>
            <a:off x="1889919" y="9078554"/>
            <a:ext cx="42586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600" b="1" dirty="0">
                <a:effectLst/>
                <a:latin typeface="Space Grotesk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Trumpa </a:t>
            </a:r>
          </a:p>
          <a:p>
            <a:r>
              <a:rPr lang="lt-LT" sz="3600" b="1" dirty="0">
                <a:effectLst/>
                <a:latin typeface="Space Grotesk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ANOTACIJA</a:t>
            </a:r>
            <a:endParaRPr lang="en-LT" sz="3600" b="1" dirty="0">
              <a:effectLst/>
              <a:latin typeface="Space Grotesk Light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LT" sz="3600" dirty="0">
              <a:latin typeface="Space Grotesk Light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5B1EF5-2048-15AA-5F3F-C69AC29747A0}"/>
              </a:ext>
            </a:extLst>
          </p:cNvPr>
          <p:cNvSpPr txBox="1"/>
          <p:nvPr/>
        </p:nvSpPr>
        <p:spPr>
          <a:xfrm>
            <a:off x="1889919" y="12702894"/>
            <a:ext cx="44793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effectLst/>
                <a:latin typeface="Space Grotesk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Metodika</a:t>
            </a:r>
            <a:endParaRPr lang="en-US" sz="3600" b="1" dirty="0">
              <a:latin typeface="Space Grotesk Light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effectLst/>
                <a:latin typeface="Space Grotesk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Duomen</a:t>
            </a:r>
            <a:r>
              <a:rPr lang="en-US" sz="3600" dirty="0" err="1">
                <a:latin typeface="Space Grotesk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ų</a:t>
            </a:r>
            <a:r>
              <a:rPr lang="en-US" sz="3600" dirty="0">
                <a:latin typeface="Space Grotesk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Space Grotesk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analizė</a:t>
            </a:r>
            <a:r>
              <a:rPr lang="en-US" sz="3600" dirty="0">
                <a:latin typeface="Space Grotesk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3600" dirty="0" err="1">
                <a:effectLst/>
                <a:latin typeface="Space Grotesk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modeliavimas</a:t>
            </a:r>
            <a:endParaRPr lang="en-LT" sz="3600" dirty="0">
              <a:effectLst/>
              <a:latin typeface="Space Grotesk Light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LT" sz="3600" dirty="0">
              <a:latin typeface="Space Grotesk Light" pitchFamily="2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E714B1-530B-6594-7978-2723D5FF27A5}"/>
              </a:ext>
            </a:extLst>
          </p:cNvPr>
          <p:cNvSpPr txBox="1"/>
          <p:nvPr/>
        </p:nvSpPr>
        <p:spPr>
          <a:xfrm>
            <a:off x="1889919" y="16985001"/>
            <a:ext cx="44793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effectLst/>
                <a:latin typeface="Space Grotesk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Rezultatai</a:t>
            </a:r>
            <a:endParaRPr lang="en-US" sz="3600" b="1" dirty="0">
              <a:latin typeface="Space Grotesk Light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effectLst/>
                <a:latin typeface="Space Grotesk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Skaičiai</a:t>
            </a:r>
            <a:r>
              <a:rPr lang="en-US" sz="3600" dirty="0">
                <a:latin typeface="Space Grotesk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Space Grotesk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procentai</a:t>
            </a:r>
            <a:endParaRPr lang="en-US" sz="3600" dirty="0">
              <a:latin typeface="Space Grotesk Light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effectLst/>
                <a:latin typeface="Space Grotesk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Ir</a:t>
            </a:r>
            <a:r>
              <a:rPr lang="en-US" sz="3600" dirty="0">
                <a:effectLst/>
                <a:latin typeface="Space Grotesk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kt.</a:t>
            </a:r>
            <a:endParaRPr lang="en-LT" sz="3600" dirty="0">
              <a:effectLst/>
              <a:latin typeface="Space Grotesk Light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LT" sz="3600" dirty="0">
              <a:latin typeface="Space Grotesk Light" pitchFamily="2" charset="77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34974DA-5FA5-E885-8B04-144D3054A5F3}"/>
              </a:ext>
            </a:extLst>
          </p:cNvPr>
          <p:cNvCxnSpPr>
            <a:cxnSpLocks/>
          </p:cNvCxnSpPr>
          <p:nvPr/>
        </p:nvCxnSpPr>
        <p:spPr>
          <a:xfrm>
            <a:off x="7559675" y="8110433"/>
            <a:ext cx="0" cy="1157189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73BECEA-7957-08F3-BD4B-3111A1BF5648}"/>
              </a:ext>
            </a:extLst>
          </p:cNvPr>
          <p:cNvSpPr txBox="1"/>
          <p:nvPr/>
        </p:nvSpPr>
        <p:spPr>
          <a:xfrm>
            <a:off x="8712719" y="9403979"/>
            <a:ext cx="4479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600" dirty="0">
                <a:effectLst/>
                <a:latin typeface="Space Grotesk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Paveikslai, </a:t>
            </a:r>
            <a:r>
              <a:rPr lang="lt-LT" sz="3600" dirty="0">
                <a:latin typeface="Space Grotesk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grafikai</a:t>
            </a:r>
            <a:endParaRPr lang="en-LT" sz="3600" dirty="0">
              <a:latin typeface="Space Grotesk Light" pitchFamily="2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A081C8-3F73-B232-39EC-E71EE5EEDAC9}"/>
              </a:ext>
            </a:extLst>
          </p:cNvPr>
          <p:cNvSpPr txBox="1"/>
          <p:nvPr/>
        </p:nvSpPr>
        <p:spPr>
          <a:xfrm>
            <a:off x="8807312" y="13408421"/>
            <a:ext cx="4479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600" dirty="0">
                <a:effectLst/>
                <a:latin typeface="Space Grotesk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Paveikslai, </a:t>
            </a:r>
            <a:r>
              <a:rPr lang="lt-LT" sz="3600" dirty="0">
                <a:latin typeface="Space Grotesk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grafikai</a:t>
            </a:r>
            <a:endParaRPr lang="en-LT" sz="3600" dirty="0">
              <a:latin typeface="Space Grotesk Light" pitchFamily="2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84BB44-55A5-AFE0-237E-96DEE74E39B4}"/>
              </a:ext>
            </a:extLst>
          </p:cNvPr>
          <p:cNvSpPr txBox="1"/>
          <p:nvPr/>
        </p:nvSpPr>
        <p:spPr>
          <a:xfrm>
            <a:off x="8744250" y="17696641"/>
            <a:ext cx="4479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600" dirty="0">
                <a:effectLst/>
                <a:latin typeface="Space Grotesk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Paveikslai, </a:t>
            </a:r>
            <a:r>
              <a:rPr lang="lt-LT" sz="3600" dirty="0">
                <a:latin typeface="Space Grotesk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grafikai</a:t>
            </a:r>
            <a:endParaRPr lang="en-LT" sz="3600" dirty="0">
              <a:latin typeface="Space Grotesk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564511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19</TotalTime>
  <Words>39</Words>
  <Application>Microsoft Office PowerPoint</Application>
  <PresentationFormat>Pasirinktinai</PresentationFormat>
  <Paragraphs>15</Paragraphs>
  <Slides>1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5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Rando Regular</vt:lpstr>
      <vt:lpstr>Space Grotesk Light</vt:lpstr>
      <vt:lpstr>Office Theme</vt:lpstr>
      <vt:lpstr>PAVADINIMAS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PAVADINIMAS</dc:title>
  <dc:creator>Valentas Korsakas</dc:creator>
  <cp:lastModifiedBy>Vaiva Buivydienė</cp:lastModifiedBy>
  <cp:revision>1</cp:revision>
  <dcterms:created xsi:type="dcterms:W3CDTF">2025-04-10T11:59:35Z</dcterms:created>
  <dcterms:modified xsi:type="dcterms:W3CDTF">2026-03-03T12:22:27Z</dcterms:modified>
</cp:coreProperties>
</file>