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5119350" cy="21383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50" d="100"/>
          <a:sy n="50" d="100"/>
        </p:scale>
        <p:origin x="17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iva Buivydienė" userId="e0b514ab-8abf-468a-95f3-7df57b7c5cc0" providerId="ADAL" clId="{E8A2AA6C-39C8-4ADC-854F-C44760A04ECC}"/>
    <pc:docChg chg="undo custSel modSld">
      <pc:chgData name="Vaiva Buivydienė" userId="e0b514ab-8abf-468a-95f3-7df57b7c5cc0" providerId="ADAL" clId="{E8A2AA6C-39C8-4ADC-854F-C44760A04ECC}" dt="2026-03-03T12:20:51.313" v="300" actId="20577"/>
      <pc:docMkLst>
        <pc:docMk/>
      </pc:docMkLst>
      <pc:sldChg chg="modSp mod">
        <pc:chgData name="Vaiva Buivydienė" userId="e0b514ab-8abf-468a-95f3-7df57b7c5cc0" providerId="ADAL" clId="{E8A2AA6C-39C8-4ADC-854F-C44760A04ECC}" dt="2026-03-03T12:20:51.313" v="300" actId="20577"/>
        <pc:sldMkLst>
          <pc:docMk/>
          <pc:sldMk cId="2756451192" sldId="256"/>
        </pc:sldMkLst>
        <pc:spChg chg="mod">
          <ac:chgData name="Vaiva Buivydienė" userId="e0b514ab-8abf-468a-95f3-7df57b7c5cc0" providerId="ADAL" clId="{E8A2AA6C-39C8-4ADC-854F-C44760A04ECC}" dt="2026-03-03T11:51:14.854" v="5" actId="20577"/>
          <ac:spMkLst>
            <pc:docMk/>
            <pc:sldMk cId="2756451192" sldId="256"/>
            <ac:spMk id="2" creationId="{4FA63088-4CE4-3EE4-25EE-232252FDFDD3}"/>
          </ac:spMkLst>
        </pc:spChg>
        <pc:spChg chg="mod">
          <ac:chgData name="Vaiva Buivydienė" userId="e0b514ab-8abf-468a-95f3-7df57b7c5cc0" providerId="ADAL" clId="{E8A2AA6C-39C8-4ADC-854F-C44760A04ECC}" dt="2026-03-03T12:20:51.313" v="300" actId="20577"/>
          <ac:spMkLst>
            <pc:docMk/>
            <pc:sldMk cId="2756451192" sldId="256"/>
            <ac:spMk id="5" creationId="{B9EF3CF7-D92D-4DFE-71E8-9096AE618047}"/>
          </ac:spMkLst>
        </pc:spChg>
        <pc:spChg chg="mod">
          <ac:chgData name="Vaiva Buivydienė" userId="e0b514ab-8abf-468a-95f3-7df57b7c5cc0" providerId="ADAL" clId="{E8A2AA6C-39C8-4ADC-854F-C44760A04ECC}" dt="2026-03-03T11:54:32.589" v="127" actId="20577"/>
          <ac:spMkLst>
            <pc:docMk/>
            <pc:sldMk cId="2756451192" sldId="256"/>
            <ac:spMk id="6" creationId="{23FAF09F-01FC-8199-BA17-905A18C89E65}"/>
          </ac:spMkLst>
        </pc:spChg>
        <pc:spChg chg="mod">
          <ac:chgData name="Vaiva Buivydienė" userId="e0b514ab-8abf-468a-95f3-7df57b7c5cc0" providerId="ADAL" clId="{E8A2AA6C-39C8-4ADC-854F-C44760A04ECC}" dt="2026-03-03T11:55:46.838" v="214" actId="20577"/>
          <ac:spMkLst>
            <pc:docMk/>
            <pc:sldMk cId="2756451192" sldId="256"/>
            <ac:spMk id="7" creationId="{645B1EF5-2048-15AA-5F3F-C69AC29747A0}"/>
          </ac:spMkLst>
        </pc:spChg>
        <pc:spChg chg="mod">
          <ac:chgData name="Vaiva Buivydienė" userId="e0b514ab-8abf-468a-95f3-7df57b7c5cc0" providerId="ADAL" clId="{E8A2AA6C-39C8-4ADC-854F-C44760A04ECC}" dt="2026-03-03T11:56:32.339" v="277" actId="20577"/>
          <ac:spMkLst>
            <pc:docMk/>
            <pc:sldMk cId="2756451192" sldId="256"/>
            <ac:spMk id="8" creationId="{02E714B1-530B-6594-7978-2723D5FF27A5}"/>
          </ac:spMkLst>
        </pc:spChg>
        <pc:spChg chg="mod">
          <ac:chgData name="Vaiva Buivydienė" userId="e0b514ab-8abf-468a-95f3-7df57b7c5cc0" providerId="ADAL" clId="{E8A2AA6C-39C8-4ADC-854F-C44760A04ECC}" dt="2026-03-03T11:55:19.482" v="175" actId="20577"/>
          <ac:spMkLst>
            <pc:docMk/>
            <pc:sldMk cId="2756451192" sldId="256"/>
            <ac:spMk id="11" creationId="{F73BECEA-7957-08F3-BD4B-3111A1BF5648}"/>
          </ac:spMkLst>
        </pc:spChg>
        <pc:spChg chg="mod">
          <ac:chgData name="Vaiva Buivydienė" userId="e0b514ab-8abf-468a-95f3-7df57b7c5cc0" providerId="ADAL" clId="{E8A2AA6C-39C8-4ADC-854F-C44760A04ECC}" dt="2026-03-03T11:55:56.135" v="228" actId="20577"/>
          <ac:spMkLst>
            <pc:docMk/>
            <pc:sldMk cId="2756451192" sldId="256"/>
            <ac:spMk id="12" creationId="{B9A081C8-3F73-B232-39EC-E71EE5EEDAC9}"/>
          </ac:spMkLst>
        </pc:spChg>
        <pc:spChg chg="mod">
          <ac:chgData name="Vaiva Buivydienė" userId="e0b514ab-8abf-468a-95f3-7df57b7c5cc0" providerId="ADAL" clId="{E8A2AA6C-39C8-4ADC-854F-C44760A04ECC}" dt="2026-03-03T11:56:46.778" v="299" actId="20577"/>
          <ac:spMkLst>
            <pc:docMk/>
            <pc:sldMk cId="2756451192" sldId="256"/>
            <ac:spMk id="13" creationId="{4184BB44-55A5-AFE0-237E-96DEE74E39B4}"/>
          </ac:spMkLst>
        </pc:spChg>
        <pc:picChg chg="mod">
          <ac:chgData name="Vaiva Buivydienė" userId="e0b514ab-8abf-468a-95f3-7df57b7c5cc0" providerId="ADAL" clId="{E8A2AA6C-39C8-4ADC-854F-C44760A04ECC}" dt="2026-03-03T11:51:05.412" v="0" actId="1076"/>
          <ac:picMkLst>
            <pc:docMk/>
            <pc:sldMk cId="2756451192" sldId="256"/>
            <ac:picMk id="4" creationId="{7770FACB-D6BB-2AE0-E6CB-F2634302CA0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3499590"/>
            <a:ext cx="12851448" cy="7444669"/>
          </a:xfrm>
        </p:spPr>
        <p:txBody>
          <a:bodyPr anchor="b"/>
          <a:lstStyle>
            <a:lvl1pPr algn="ctr">
              <a:defRPr sz="992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11231355"/>
            <a:ext cx="11339513" cy="5162758"/>
          </a:xfrm>
        </p:spPr>
        <p:txBody>
          <a:bodyPr/>
          <a:lstStyle>
            <a:lvl1pPr marL="0" indent="0" algn="ctr">
              <a:buNone/>
              <a:defRPr sz="3968"/>
            </a:lvl1pPr>
            <a:lvl2pPr marL="755980" indent="0" algn="ctr">
              <a:buNone/>
              <a:defRPr sz="3307"/>
            </a:lvl2pPr>
            <a:lvl3pPr marL="1511960" indent="0" algn="ctr">
              <a:buNone/>
              <a:defRPr sz="2976"/>
            </a:lvl3pPr>
            <a:lvl4pPr marL="2267941" indent="0" algn="ctr">
              <a:buNone/>
              <a:defRPr sz="2646"/>
            </a:lvl4pPr>
            <a:lvl5pPr marL="3023921" indent="0" algn="ctr">
              <a:buNone/>
              <a:defRPr sz="2646"/>
            </a:lvl5pPr>
            <a:lvl6pPr marL="3779901" indent="0" algn="ctr">
              <a:buNone/>
              <a:defRPr sz="2646"/>
            </a:lvl6pPr>
            <a:lvl7pPr marL="4535881" indent="0" algn="ctr">
              <a:buNone/>
              <a:defRPr sz="2646"/>
            </a:lvl7pPr>
            <a:lvl8pPr marL="5291861" indent="0" algn="ctr">
              <a:buNone/>
              <a:defRPr sz="2646"/>
            </a:lvl8pPr>
            <a:lvl9pPr marL="6047842" indent="0" algn="ctr">
              <a:buNone/>
              <a:defRPr sz="2646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75EB-9755-B447-90DE-14CD0F089F5F}" type="datetimeFigureOut">
              <a:rPr lang="en-LT" smtClean="0"/>
              <a:t>03/03/2026</a:t>
            </a:fld>
            <a:endParaRPr lang="en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AAC3-7C66-D545-AD1D-D3C7CB598302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402909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75EB-9755-B447-90DE-14CD0F089F5F}" type="datetimeFigureOut">
              <a:rPr lang="en-LT" smtClean="0"/>
              <a:t>03/03/2026</a:t>
            </a:fld>
            <a:endParaRPr lang="en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AAC3-7C66-D545-AD1D-D3C7CB598302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844613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1138480"/>
            <a:ext cx="3260110" cy="1812163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1138480"/>
            <a:ext cx="9591338" cy="1812163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75EB-9755-B447-90DE-14CD0F089F5F}" type="datetimeFigureOut">
              <a:rPr lang="en-LT" smtClean="0"/>
              <a:t>03/03/2026</a:t>
            </a:fld>
            <a:endParaRPr lang="en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AAC3-7C66-D545-AD1D-D3C7CB598302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706311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75EB-9755-B447-90DE-14CD0F089F5F}" type="datetimeFigureOut">
              <a:rPr lang="en-LT" smtClean="0"/>
              <a:t>03/03/2026</a:t>
            </a:fld>
            <a:endParaRPr lang="en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AAC3-7C66-D545-AD1D-D3C7CB598302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171132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5331063"/>
            <a:ext cx="13040439" cy="8894992"/>
          </a:xfrm>
        </p:spPr>
        <p:txBody>
          <a:bodyPr anchor="b"/>
          <a:lstStyle>
            <a:lvl1pPr>
              <a:defRPr sz="992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14310205"/>
            <a:ext cx="13040439" cy="4677666"/>
          </a:xfrm>
        </p:spPr>
        <p:txBody>
          <a:bodyPr/>
          <a:lstStyle>
            <a:lvl1pPr marL="0" indent="0">
              <a:buNone/>
              <a:defRPr sz="3968">
                <a:solidFill>
                  <a:schemeClr val="tx1"/>
                </a:solidFill>
              </a:defRPr>
            </a:lvl1pPr>
            <a:lvl2pPr marL="75598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51196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3pPr>
            <a:lvl4pPr marL="226794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4pPr>
            <a:lvl5pPr marL="302392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5pPr>
            <a:lvl6pPr marL="377990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6pPr>
            <a:lvl7pPr marL="453588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7pPr>
            <a:lvl8pPr marL="529186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8pPr>
            <a:lvl9pPr marL="6047842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75EB-9755-B447-90DE-14CD0F089F5F}" type="datetimeFigureOut">
              <a:rPr lang="en-LT" smtClean="0"/>
              <a:t>03/03/2026</a:t>
            </a:fld>
            <a:endParaRPr lang="en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AAC3-7C66-D545-AD1D-D3C7CB598302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41069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5692400"/>
            <a:ext cx="6425724" cy="135677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5692400"/>
            <a:ext cx="6425724" cy="135677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75EB-9755-B447-90DE-14CD0F089F5F}" type="datetimeFigureOut">
              <a:rPr lang="en-LT" smtClean="0"/>
              <a:t>03/03/2026</a:t>
            </a:fld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AAC3-7C66-D545-AD1D-D3C7CB598302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068485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138485"/>
            <a:ext cx="13040439" cy="413317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5241960"/>
            <a:ext cx="63961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7810963"/>
            <a:ext cx="6396193" cy="114887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5241960"/>
            <a:ext cx="64276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7810963"/>
            <a:ext cx="6427693" cy="114887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75EB-9755-B447-90DE-14CD0F089F5F}" type="datetimeFigureOut">
              <a:rPr lang="en-LT" smtClean="0"/>
              <a:t>03/03/2026</a:t>
            </a:fld>
            <a:endParaRPr lang="en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AAC3-7C66-D545-AD1D-D3C7CB598302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69431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75EB-9755-B447-90DE-14CD0F089F5F}" type="datetimeFigureOut">
              <a:rPr lang="en-LT" smtClean="0"/>
              <a:t>03/03/2026</a:t>
            </a:fld>
            <a:endParaRPr lang="en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AAC3-7C66-D545-AD1D-D3C7CB598302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92719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75EB-9755-B447-90DE-14CD0F089F5F}" type="datetimeFigureOut">
              <a:rPr lang="en-LT" smtClean="0"/>
              <a:t>03/03/2026</a:t>
            </a:fld>
            <a:endParaRPr lang="en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AAC3-7C66-D545-AD1D-D3C7CB598302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5379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3078850"/>
            <a:ext cx="7654171" cy="15196234"/>
          </a:xfrm>
        </p:spPr>
        <p:txBody>
          <a:bodyPr/>
          <a:lstStyle>
            <a:lvl1pPr>
              <a:defRPr sz="5291"/>
            </a:lvl1pPr>
            <a:lvl2pPr>
              <a:defRPr sz="4630"/>
            </a:lvl2pPr>
            <a:lvl3pPr>
              <a:defRPr sz="3968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75EB-9755-B447-90DE-14CD0F089F5F}" type="datetimeFigureOut">
              <a:rPr lang="en-LT" smtClean="0"/>
              <a:t>03/03/2026</a:t>
            </a:fld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AAC3-7C66-D545-AD1D-D3C7CB598302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238969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3078850"/>
            <a:ext cx="7654171" cy="15196234"/>
          </a:xfrm>
        </p:spPr>
        <p:txBody>
          <a:bodyPr anchor="t"/>
          <a:lstStyle>
            <a:lvl1pPr marL="0" indent="0">
              <a:buNone/>
              <a:defRPr sz="5291"/>
            </a:lvl1pPr>
            <a:lvl2pPr marL="755980" indent="0">
              <a:buNone/>
              <a:defRPr sz="4630"/>
            </a:lvl2pPr>
            <a:lvl3pPr marL="1511960" indent="0">
              <a:buNone/>
              <a:defRPr sz="3968"/>
            </a:lvl3pPr>
            <a:lvl4pPr marL="2267941" indent="0">
              <a:buNone/>
              <a:defRPr sz="3307"/>
            </a:lvl4pPr>
            <a:lvl5pPr marL="3023921" indent="0">
              <a:buNone/>
              <a:defRPr sz="3307"/>
            </a:lvl5pPr>
            <a:lvl6pPr marL="3779901" indent="0">
              <a:buNone/>
              <a:defRPr sz="3307"/>
            </a:lvl6pPr>
            <a:lvl7pPr marL="4535881" indent="0">
              <a:buNone/>
              <a:defRPr sz="3307"/>
            </a:lvl7pPr>
            <a:lvl8pPr marL="5291861" indent="0">
              <a:buNone/>
              <a:defRPr sz="3307"/>
            </a:lvl8pPr>
            <a:lvl9pPr marL="6047842" indent="0">
              <a:buNone/>
              <a:defRPr sz="3307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75EB-9755-B447-90DE-14CD0F089F5F}" type="datetimeFigureOut">
              <a:rPr lang="en-LT" smtClean="0"/>
              <a:t>03/03/2026</a:t>
            </a:fld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FAAC3-7C66-D545-AD1D-D3C7CB598302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68616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8485"/>
            <a:ext cx="13040439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92400"/>
            <a:ext cx="13040439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E75EB-9755-B447-90DE-14CD0F089F5F}" type="datetimeFigureOut">
              <a:rPr lang="en-LT" smtClean="0"/>
              <a:t>03/03/2026</a:t>
            </a:fld>
            <a:endParaRPr lang="en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FAAC3-7C66-D545-AD1D-D3C7CB598302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20926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875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63088-4CE4-3EE4-25EE-232252FDFD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9919" y="3758947"/>
            <a:ext cx="12851448" cy="1264231"/>
          </a:xfrm>
        </p:spPr>
        <p:txBody>
          <a:bodyPr>
            <a:normAutofit/>
          </a:bodyPr>
          <a:lstStyle/>
          <a:p>
            <a:pPr algn="l"/>
            <a:r>
              <a:rPr lang="lt-LT" sz="8000" dirty="0">
                <a:effectLst/>
                <a:latin typeface="Rando Regular" panose="020B00030402020000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TITLE</a:t>
            </a:r>
            <a:endParaRPr lang="en-LT" sz="8000" dirty="0">
              <a:latin typeface="Rando Regular" panose="020B0003040202000003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0FACB-D6BB-2AE0-E6CB-F2634302C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919" y="1613877"/>
            <a:ext cx="4258633" cy="9528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EF3CF7-D92D-4DFE-71E8-9096AE618047}"/>
              </a:ext>
            </a:extLst>
          </p:cNvPr>
          <p:cNvSpPr txBox="1"/>
          <p:nvPr/>
        </p:nvSpPr>
        <p:spPr>
          <a:xfrm>
            <a:off x="1889919" y="5377954"/>
            <a:ext cx="6425724" cy="3325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3600" b="1" dirty="0" err="1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lang="lt-LT" sz="3600" b="1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Name</a:t>
            </a:r>
            <a:r>
              <a:rPr lang="lt-LT" sz="3600" b="1" dirty="0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t-LT" sz="3600" b="1" dirty="0" err="1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Last</a:t>
            </a:r>
            <a:r>
              <a:rPr lang="lt-LT" sz="3600" b="1" dirty="0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Name</a:t>
            </a:r>
            <a:endParaRPr lang="en-LT" sz="3600" b="1" dirty="0">
              <a:effectLst/>
              <a:latin typeface="Space Grotesk Ligh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3600" dirty="0" err="1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lt-LT" sz="3600" dirty="0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3600" dirty="0" err="1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Area</a:t>
            </a:r>
            <a:r>
              <a:rPr lang="lt-LT" sz="3600" dirty="0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t-LT" sz="3600" dirty="0" err="1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Department</a:t>
            </a:r>
            <a:endParaRPr lang="en-LT" sz="3600" dirty="0">
              <a:effectLst/>
              <a:latin typeface="Space Grotesk Ligh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3600" i="1" dirty="0" err="1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Student‘s</a:t>
            </a:r>
            <a:r>
              <a:rPr lang="lt-LT" sz="3600" i="1" dirty="0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3600" i="1" dirty="0" err="1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university</a:t>
            </a:r>
            <a:r>
              <a:rPr lang="lt-LT" sz="3600" i="1" dirty="0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e-</a:t>
            </a:r>
            <a:r>
              <a:rPr lang="lt-LT" sz="3600" i="1" dirty="0" err="1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lt-LT" sz="3600" i="1" dirty="0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3600" i="1" dirty="0" err="1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address</a:t>
            </a:r>
            <a:endParaRPr lang="en-LT" sz="3600" dirty="0">
              <a:effectLst/>
              <a:latin typeface="Space Grotesk Ligh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LT" sz="3600" dirty="0">
              <a:latin typeface="Space Grotesk Light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FAF09F-01FC-8199-BA17-905A18C89E65}"/>
              </a:ext>
            </a:extLst>
          </p:cNvPr>
          <p:cNvSpPr txBox="1"/>
          <p:nvPr/>
        </p:nvSpPr>
        <p:spPr>
          <a:xfrm>
            <a:off x="1889919" y="9078554"/>
            <a:ext cx="42586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b="1" dirty="0" err="1"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Short</a:t>
            </a:r>
            <a:r>
              <a:rPr lang="lt-LT" sz="3600" b="1" dirty="0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lt-LT" sz="3600" b="1" dirty="0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ANNOTATION</a:t>
            </a:r>
            <a:endParaRPr lang="en-LT" sz="3600" b="1" dirty="0">
              <a:effectLst/>
              <a:latin typeface="Space Grotesk Ligh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LT" sz="3600" dirty="0">
              <a:latin typeface="Space Grotesk Light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5B1EF5-2048-15AA-5F3F-C69AC29747A0}"/>
              </a:ext>
            </a:extLst>
          </p:cNvPr>
          <p:cNvSpPr txBox="1"/>
          <p:nvPr/>
        </p:nvSpPr>
        <p:spPr>
          <a:xfrm>
            <a:off x="1889919" y="12702894"/>
            <a:ext cx="44793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Met</a:t>
            </a:r>
            <a:r>
              <a:rPr lang="lt-LT" sz="3600" b="1" dirty="0" err="1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hodics</a:t>
            </a:r>
            <a:endParaRPr lang="en-US" sz="3600" b="1" dirty="0">
              <a:latin typeface="Space Grotesk Ligh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t-LT" sz="3600" dirty="0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Data </a:t>
            </a:r>
            <a:r>
              <a:rPr lang="lt-LT" sz="3600" dirty="0" err="1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Analysis</a:t>
            </a:r>
            <a:r>
              <a:rPr lang="en-US" sz="3600" dirty="0"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r>
              <a:rPr lang="lt-LT" sz="3600" dirty="0"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3600" dirty="0" err="1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odel</a:t>
            </a:r>
            <a:r>
              <a:rPr lang="lt-LT" sz="3600" dirty="0" err="1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ling</a:t>
            </a:r>
            <a:endParaRPr lang="en-LT" sz="3600" dirty="0">
              <a:effectLst/>
              <a:latin typeface="Space Grotesk Ligh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LT" sz="3600" dirty="0">
              <a:latin typeface="Space Grotesk Light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E714B1-530B-6594-7978-2723D5FF27A5}"/>
              </a:ext>
            </a:extLst>
          </p:cNvPr>
          <p:cNvSpPr txBox="1"/>
          <p:nvPr/>
        </p:nvSpPr>
        <p:spPr>
          <a:xfrm>
            <a:off x="1889919" y="16985001"/>
            <a:ext cx="4479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Re</a:t>
            </a:r>
            <a:r>
              <a:rPr lang="lt-LT" sz="3600" b="1" dirty="0" err="1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sults</a:t>
            </a:r>
            <a:endParaRPr lang="en-US" sz="3600" b="1" dirty="0">
              <a:latin typeface="Space Grotesk Ligh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t-LT" sz="3600" dirty="0" err="1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lt-LT" sz="3600" dirty="0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3600" dirty="0" err="1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numbers</a:t>
            </a:r>
            <a:r>
              <a:rPr lang="en-US" sz="3600" dirty="0"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, p</a:t>
            </a:r>
            <a:r>
              <a:rPr lang="lt-LT" sz="3600" dirty="0" err="1"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ercents</a:t>
            </a:r>
            <a:endParaRPr lang="en-US" sz="3600" dirty="0">
              <a:latin typeface="Space Grotesk Ligh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t-LT" sz="3600" dirty="0" err="1"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n-US" sz="3600" dirty="0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LT" sz="3600" dirty="0">
              <a:effectLst/>
              <a:latin typeface="Space Grotesk Ligh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LT" sz="3600" dirty="0">
              <a:latin typeface="Space Grotesk Light" pitchFamily="2" charset="77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34974DA-5FA5-E885-8B04-144D3054A5F3}"/>
              </a:ext>
            </a:extLst>
          </p:cNvPr>
          <p:cNvCxnSpPr>
            <a:cxnSpLocks/>
          </p:cNvCxnSpPr>
          <p:nvPr/>
        </p:nvCxnSpPr>
        <p:spPr>
          <a:xfrm>
            <a:off x="7559675" y="8110433"/>
            <a:ext cx="0" cy="1157189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73BECEA-7957-08F3-BD4B-3111A1BF5648}"/>
              </a:ext>
            </a:extLst>
          </p:cNvPr>
          <p:cNvSpPr txBox="1"/>
          <p:nvPr/>
        </p:nvSpPr>
        <p:spPr>
          <a:xfrm>
            <a:off x="8712719" y="9403979"/>
            <a:ext cx="4479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err="1"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Pictures</a:t>
            </a:r>
            <a:r>
              <a:rPr lang="lt-LT" sz="3600" dirty="0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t-LT" sz="3600" dirty="0" err="1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charts</a:t>
            </a:r>
            <a:endParaRPr lang="en-LT" sz="3600" dirty="0">
              <a:latin typeface="Space Grotesk Light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A081C8-3F73-B232-39EC-E71EE5EEDAC9}"/>
              </a:ext>
            </a:extLst>
          </p:cNvPr>
          <p:cNvSpPr txBox="1"/>
          <p:nvPr/>
        </p:nvSpPr>
        <p:spPr>
          <a:xfrm>
            <a:off x="8807312" y="13408421"/>
            <a:ext cx="4479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err="1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Pictures</a:t>
            </a:r>
            <a:r>
              <a:rPr lang="lt-LT" sz="3600" dirty="0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t-LT" sz="3600" dirty="0" err="1"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charts</a:t>
            </a:r>
            <a:endParaRPr lang="en-LT" sz="3600" dirty="0">
              <a:latin typeface="Space Grotesk Light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84BB44-55A5-AFE0-237E-96DEE74E39B4}"/>
              </a:ext>
            </a:extLst>
          </p:cNvPr>
          <p:cNvSpPr txBox="1"/>
          <p:nvPr/>
        </p:nvSpPr>
        <p:spPr>
          <a:xfrm>
            <a:off x="8744250" y="17696641"/>
            <a:ext cx="4479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3600" dirty="0" err="1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Pictures</a:t>
            </a:r>
            <a:r>
              <a:rPr lang="lt-LT" sz="3600" dirty="0">
                <a:effectLst/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t-LT" sz="3600">
                <a:latin typeface="Space Grotesk Ligh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charts</a:t>
            </a:r>
            <a:endParaRPr lang="en-LT" sz="3600" dirty="0">
              <a:latin typeface="Space Grotesk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56451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23</TotalTime>
  <Words>44</Words>
  <Application>Microsoft Office PowerPoint</Application>
  <PresentationFormat>Pasirinktinai</PresentationFormat>
  <Paragraphs>15</Paragraphs>
  <Slides>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Rando Regular</vt:lpstr>
      <vt:lpstr>Space Grotesk Light</vt:lpstr>
      <vt:lpstr>Office Theme</vt:lpstr>
      <vt:lpstr>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PAVADINIMAS</dc:title>
  <dc:creator>Valentas Korsakas</dc:creator>
  <cp:lastModifiedBy>Vaiva Buivydienė</cp:lastModifiedBy>
  <cp:revision>1</cp:revision>
  <dcterms:created xsi:type="dcterms:W3CDTF">2025-04-10T11:59:35Z</dcterms:created>
  <dcterms:modified xsi:type="dcterms:W3CDTF">2026-03-03T12:20:54Z</dcterms:modified>
</cp:coreProperties>
</file>